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57" r:id="rId3"/>
    <p:sldId id="258" r:id="rId4"/>
    <p:sldId id="261" r:id="rId5"/>
    <p:sldId id="260" r:id="rId6"/>
    <p:sldId id="262" r:id="rId7"/>
    <p:sldId id="265" r:id="rId8"/>
    <p:sldId id="263" r:id="rId9"/>
    <p:sldId id="264" r:id="rId10"/>
    <p:sldId id="271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709" autoAdjust="0"/>
  </p:normalViewPr>
  <p:slideViewPr>
    <p:cSldViewPr>
      <p:cViewPr>
        <p:scale>
          <a:sx n="65" d="100"/>
          <a:sy n="65" d="100"/>
        </p:scale>
        <p:origin x="-66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6000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2107D2-ABB0-4DB5-9D81-8C32BDF0FBE0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B76E48-C46A-4F91-B9EF-81AD5C0C2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6000">
    <p:pull dir="l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lpoint\Desktop\vendi%20im\El%20Condor%20Pasa(with%20pan%20pipes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Vendi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 err="1" smtClean="0"/>
              <a:t>Pune</a:t>
            </a:r>
            <a:r>
              <a:rPr lang="en-US" sz="3300" dirty="0" smtClean="0"/>
              <a:t> me </a:t>
            </a:r>
            <a:r>
              <a:rPr lang="en-US" sz="3300" dirty="0" err="1" smtClean="0"/>
              <a:t>projekt</a:t>
            </a:r>
            <a:endParaRPr lang="en-US" sz="3300" dirty="0"/>
          </a:p>
        </p:txBody>
      </p:sp>
      <p:pic>
        <p:nvPicPr>
          <p:cNvPr id="4" name="El Condor Pasa(with pan pipe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600" cy="228600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txBody>
          <a:bodyPr/>
          <a:lstStyle/>
          <a:p>
            <a:r>
              <a:rPr lang="en-US" dirty="0" err="1" smtClean="0"/>
              <a:t>Dibra</a:t>
            </a:r>
            <a:endParaRPr lang="en-US" dirty="0"/>
          </a:p>
        </p:txBody>
      </p:sp>
      <p:pic>
        <p:nvPicPr>
          <p:cNvPr id="7" name="Content Placeholder 6" descr="dib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172200" cy="46481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Dibra</a:t>
            </a:r>
            <a:endParaRPr lang="en-US" dirty="0"/>
          </a:p>
        </p:txBody>
      </p:sp>
      <p:pic>
        <p:nvPicPr>
          <p:cNvPr id="5" name="Content Placeholder 4" descr="liqeni i dib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514600"/>
            <a:ext cx="358140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Content Placeholder 5" descr="Liqeni04dib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143000"/>
            <a:ext cx="342900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nap ITC" pitchFamily="82" charset="0"/>
              </a:rPr>
              <a:t>Berati</a:t>
            </a:r>
            <a:endParaRPr lang="en-US" dirty="0">
              <a:latin typeface="Snap ITC" pitchFamily="82" charset="0"/>
            </a:endParaRPr>
          </a:p>
        </p:txBody>
      </p:sp>
      <p:pic>
        <p:nvPicPr>
          <p:cNvPr id="5" name="Content Placeholder 4" descr="berati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3581400" cy="3886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Content Placeholder 5" descr="berati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752600"/>
            <a:ext cx="358140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Berati</a:t>
            </a:r>
            <a:endParaRPr lang="en-US" dirty="0"/>
          </a:p>
        </p:txBody>
      </p:sp>
      <p:pic>
        <p:nvPicPr>
          <p:cNvPr id="5" name="Content Placeholder 4" descr="berati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3505200" cy="3962400"/>
          </a:xfrm>
          <a:effectLst>
            <a:softEdge rad="635000"/>
          </a:effectLst>
          <a:scene3d>
            <a:camera prst="perspectiveContrastingRightFacing"/>
            <a:lightRig rig="threePt" dir="t"/>
          </a:scene3d>
        </p:spPr>
      </p:pic>
      <p:pic>
        <p:nvPicPr>
          <p:cNvPr id="6" name="Content Placeholder 5" descr="berati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524000"/>
            <a:ext cx="34290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r>
              <a:rPr lang="en-US" dirty="0" err="1" smtClean="0"/>
              <a:t>Gjakova</a:t>
            </a:r>
            <a:endParaRPr lang="en-US" dirty="0"/>
          </a:p>
        </p:txBody>
      </p:sp>
      <p:pic>
        <p:nvPicPr>
          <p:cNvPr id="7" name="Content Placeholder 6" descr="gjakov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371600"/>
            <a:ext cx="6477000" cy="4572000"/>
          </a:xfrm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en-US" dirty="0" err="1" smtClean="0"/>
              <a:t>Gjakova</a:t>
            </a:r>
            <a:endParaRPr lang="en-US" dirty="0"/>
          </a:p>
        </p:txBody>
      </p:sp>
      <p:pic>
        <p:nvPicPr>
          <p:cNvPr id="7" name="Content Placeholder 6" descr="gjakova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3505200" cy="4419600"/>
          </a:xfrm>
        </p:spPr>
      </p:pic>
      <p:pic>
        <p:nvPicPr>
          <p:cNvPr id="8" name="Content Placeholder 7" descr="gjakova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133600"/>
            <a:ext cx="3962401" cy="4343400"/>
          </a:xfrm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Gjakova</a:t>
            </a:r>
            <a:endParaRPr lang="en-US" dirty="0"/>
          </a:p>
        </p:txBody>
      </p:sp>
      <p:pic>
        <p:nvPicPr>
          <p:cNvPr id="5" name="Content Placeholder 4" descr="mal gjakov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40386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Content Placeholder 5" descr="mali i gjakov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2133600"/>
            <a:ext cx="3657600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Gjirokastra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Content Placeholder 4" descr="gjirokastra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057400"/>
            <a:ext cx="3657599" cy="3810000"/>
          </a:xfrm>
          <a:effectLst>
            <a:softEdge rad="3175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6" name="Content Placeholder 5" descr="gjirokastra9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19600" y="1981200"/>
            <a:ext cx="3733800" cy="3886200"/>
          </a:xfrm>
          <a:effectLst>
            <a:softEdge rad="31750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Prizreni</a:t>
            </a:r>
            <a:endParaRPr lang="en-US" dirty="0"/>
          </a:p>
        </p:txBody>
      </p:sp>
      <p:pic>
        <p:nvPicPr>
          <p:cNvPr id="5" name="Content Placeholder 4" descr="prizr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447800"/>
            <a:ext cx="32004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5" descr="Hamamiprizren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2362200"/>
            <a:ext cx="32766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cene3d>
            <a:camera prst="perspectiveContrastingLeftFacing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4000" dirty="0" smtClean="0"/>
              <a:t>  </a:t>
            </a:r>
            <a:r>
              <a:rPr lang="en-US" sz="4000" dirty="0" err="1" smtClean="0"/>
              <a:t>Gjilani</a:t>
            </a:r>
            <a:endParaRPr lang="en-US" sz="4000" dirty="0"/>
          </a:p>
        </p:txBody>
      </p:sp>
      <p:pic>
        <p:nvPicPr>
          <p:cNvPr id="8" name="Content Placeholder 7" descr="rugova2gjil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5334000" cy="4191000"/>
          </a:xfrm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en-US" dirty="0" err="1" smtClean="0"/>
              <a:t>Shqiperia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endParaRPr lang="en-US" dirty="0"/>
          </a:p>
        </p:txBody>
      </p:sp>
      <p:pic>
        <p:nvPicPr>
          <p:cNvPr id="4" name="Content Placeholder 3" descr="flamu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553200" cy="5029200"/>
          </a:xfrm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softEdge rad="635000"/>
          </a:effectLst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Korca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Content Placeholder 3" descr="Male ne jugKOR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7696200" cy="4876800"/>
          </a:xfrm>
          <a:effectLst>
            <a:softEdge rad="6350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Korce</a:t>
            </a:r>
            <a:endParaRPr lang="en-US" dirty="0"/>
          </a:p>
        </p:txBody>
      </p:sp>
      <p:pic>
        <p:nvPicPr>
          <p:cNvPr id="4" name="Content Placeholder 3" descr="Katedralja 4KOR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400800" cy="4419600"/>
          </a:xfrm>
          <a:effectLst>
            <a:softEdge rad="3175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/>
          <a:lstStyle/>
          <a:p>
            <a:r>
              <a:rPr lang="en-US" dirty="0" err="1" smtClean="0"/>
              <a:t>Permet</a:t>
            </a:r>
            <a:endParaRPr lang="en-US" dirty="0"/>
          </a:p>
        </p:txBody>
      </p:sp>
      <p:pic>
        <p:nvPicPr>
          <p:cNvPr id="4" name="Content Placeholder 3" descr="Guri _qytetit_P_RM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76400"/>
            <a:ext cx="5257800" cy="4191000"/>
          </a:xfrm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Permet</a:t>
            </a:r>
            <a:endParaRPr lang="en-US" dirty="0"/>
          </a:p>
        </p:txBody>
      </p:sp>
      <p:pic>
        <p:nvPicPr>
          <p:cNvPr id="7" name="Content Placeholder 6" descr="perme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3505200" cy="441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Content Placeholder 9" descr="Permet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1752600"/>
            <a:ext cx="3200400" cy="4343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cene3d>
            <a:camera prst="perspectiveContrasting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4400" dirty="0" err="1" smtClean="0"/>
              <a:t>Lezhe</a:t>
            </a:r>
            <a:endParaRPr lang="en-US" sz="4400" dirty="0"/>
          </a:p>
        </p:txBody>
      </p:sp>
      <p:pic>
        <p:nvPicPr>
          <p:cNvPr id="4" name="Content Placeholder 3" descr="Kallmeti_1_001LEZH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3810000" cy="4191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Content Placeholder 6" descr="kalaja_nga_larglezh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295400"/>
            <a:ext cx="34290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Pogradeci</a:t>
            </a:r>
            <a:endParaRPr lang="en-US" dirty="0"/>
          </a:p>
        </p:txBody>
      </p:sp>
      <p:pic>
        <p:nvPicPr>
          <p:cNvPr id="5" name="Content Placeholder 4" descr="pogradec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3352800" cy="42671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Content Placeholder 5" descr="pogradeci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905000"/>
            <a:ext cx="3429000" cy="42671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Puka</a:t>
            </a:r>
            <a:endParaRPr lang="en-US" dirty="0"/>
          </a:p>
        </p:txBody>
      </p:sp>
      <p:pic>
        <p:nvPicPr>
          <p:cNvPr id="5" name="Content Placeholder 4" descr="PU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3276599" cy="4191000"/>
          </a:xfrm>
        </p:spPr>
      </p:pic>
      <p:pic>
        <p:nvPicPr>
          <p:cNvPr id="6" name="Content Placeholder 5" descr="PUKA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209800"/>
            <a:ext cx="3124199" cy="4114800"/>
          </a:xfrm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softEdge rad="635000"/>
          </a:effectLst>
        </p:spPr>
        <p:txBody>
          <a:bodyPr/>
          <a:lstStyle/>
          <a:p>
            <a:r>
              <a:rPr lang="en-US" dirty="0" err="1" smtClean="0"/>
              <a:t>Saranda</a:t>
            </a:r>
            <a:endParaRPr lang="en-US" dirty="0"/>
          </a:p>
        </p:txBody>
      </p:sp>
      <p:pic>
        <p:nvPicPr>
          <p:cNvPr id="4" name="Content Placeholder 3" descr="SARAND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553200" cy="4724400"/>
          </a:xfrm>
          <a:effectLst>
            <a:softEdge rad="6350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/>
          <a:lstStyle/>
          <a:p>
            <a:r>
              <a:rPr lang="en-US" dirty="0" err="1" smtClean="0"/>
              <a:t>Saranda</a:t>
            </a:r>
            <a:endParaRPr lang="en-US" dirty="0"/>
          </a:p>
        </p:txBody>
      </p:sp>
      <p:pic>
        <p:nvPicPr>
          <p:cNvPr id="4" name="Content Placeholder 3" descr="SARAND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5943600" cy="4267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elpoint\Desktop\vendi im\SARAND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579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dirty="0" err="1" smtClean="0"/>
              <a:t>Bregdeti</a:t>
            </a:r>
            <a:r>
              <a:rPr lang="en-US" dirty="0" smtClean="0"/>
              <a:t>, </a:t>
            </a:r>
            <a:r>
              <a:rPr lang="en-US" dirty="0" err="1" smtClean="0"/>
              <a:t>krenaria</a:t>
            </a:r>
            <a:r>
              <a:rPr lang="en-US" dirty="0" smtClean="0"/>
              <a:t> e </a:t>
            </a:r>
            <a:r>
              <a:rPr lang="en-US" dirty="0" err="1" smtClean="0"/>
              <a:t>vendit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/>
          </a:p>
        </p:txBody>
      </p:sp>
      <p:pic>
        <p:nvPicPr>
          <p:cNvPr id="10" name="Content Placeholder 9" descr="ydktitdy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057400"/>
            <a:ext cx="3276600" cy="3200400"/>
          </a:xfrm>
          <a:scene3d>
            <a:camera prst="perspectiveLeft"/>
            <a:lightRig rig="threePt" dir="t"/>
          </a:scene3d>
        </p:spPr>
      </p:pic>
      <p:pic>
        <p:nvPicPr>
          <p:cNvPr id="11" name="Content Placeholder 10" descr="dytiou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2743200"/>
            <a:ext cx="3429000" cy="3200400"/>
          </a:xfrm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Saranda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 descr="SARND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590800"/>
            <a:ext cx="3429000" cy="3657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Content Placeholder 6" descr="Syri-kalt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676400"/>
            <a:ext cx="3581400" cy="3657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nap ITC" pitchFamily="82" charset="0"/>
              </a:rPr>
              <a:t>Tropoja</a:t>
            </a:r>
            <a:endParaRPr lang="en-US" dirty="0">
              <a:latin typeface="Snap ITC" pitchFamily="82" charset="0"/>
            </a:endParaRPr>
          </a:p>
        </p:txBody>
      </p:sp>
      <p:pic>
        <p:nvPicPr>
          <p:cNvPr id="7" name="Content Placeholder 6" descr="TRPOJ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69342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0"/>
            <a:ext cx="5486400" cy="121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ROPOJA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10400" cy="4953000"/>
          </a:xfrm>
          <a:effectLst>
            <a:softEdge rad="3175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667000"/>
            <a:ext cx="41910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 descr="C:\Documents and Settings\elpoint\Desktop\vendi im\TROPOJ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81800" cy="4800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600200" y="3276600"/>
            <a:ext cx="5562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8" name="Picture 2" descr="C:\Documents and Settings\elpoint\Desktop\vendi im\TROPOJ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477000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971800"/>
            <a:ext cx="48768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elpoint\Desktop\vendi im\TROPOJ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670560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133600"/>
            <a:ext cx="39624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elpoint\Desktop\vendi im\TROPOJ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65174"/>
            <a:ext cx="6934200" cy="5402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24200"/>
            <a:ext cx="43434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Documents and Settings\elpoint\Desktop\vendi im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6629400" cy="4724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r>
              <a:rPr lang="en-US" dirty="0" err="1" smtClean="0"/>
              <a:t>Festat</a:t>
            </a:r>
            <a:r>
              <a:rPr lang="en-US" dirty="0" smtClean="0"/>
              <a:t> ne </a:t>
            </a:r>
            <a:r>
              <a:rPr lang="en-US" dirty="0" err="1" smtClean="0"/>
              <a:t>Shqiperi</a:t>
            </a:r>
            <a:r>
              <a:rPr lang="en-US" dirty="0" smtClean="0"/>
              <a:t>!!!</a:t>
            </a:r>
            <a:endParaRPr lang="en-US" dirty="0"/>
          </a:p>
        </p:txBody>
      </p:sp>
      <p:pic>
        <p:nvPicPr>
          <p:cNvPr id="4" name="Content Placeholder 3" descr="aeesruj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096000" cy="426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perspectiveLef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>
    <p:pull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33600" y="1828800"/>
            <a:ext cx="38100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Placeholder 6" descr="fest3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l="11101" r="11101"/>
          <a:stretch>
            <a:fillRect/>
          </a:stretch>
        </p:blipFill>
        <p:spPr>
          <a:xfrm>
            <a:off x="304800" y="762000"/>
            <a:ext cx="67818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Contrasting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Click="0" advTm="13000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990600"/>
            <a:ext cx="3008313" cy="11620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</a:t>
            </a:r>
            <a:r>
              <a:rPr lang="en-US" sz="4000" dirty="0" err="1" smtClean="0"/>
              <a:t>Skrapari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533400" y="2667000"/>
            <a:ext cx="3008313" cy="3200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</a:t>
            </a:r>
            <a:r>
              <a:rPr lang="en-US" sz="2800" dirty="0" err="1" smtClean="0"/>
              <a:t>Skrapari,nje</a:t>
            </a:r>
            <a:r>
              <a:rPr lang="en-US" sz="2800" dirty="0" smtClean="0"/>
              <a:t> </a:t>
            </a:r>
            <a:r>
              <a:rPr lang="en-US" sz="2800" dirty="0" err="1" smtClean="0"/>
              <a:t>prej</a:t>
            </a:r>
            <a:r>
              <a:rPr lang="en-US" sz="2800" dirty="0" smtClean="0"/>
              <a:t>  </a:t>
            </a:r>
            <a:r>
              <a:rPr lang="en-US" sz="2800" dirty="0" err="1" smtClean="0"/>
              <a:t>vendeve</a:t>
            </a:r>
            <a:r>
              <a:rPr lang="en-US" sz="2800" dirty="0" smtClean="0"/>
              <a:t>  </a:t>
            </a:r>
            <a:r>
              <a:rPr lang="en-US" sz="2800" dirty="0" err="1" smtClean="0"/>
              <a:t>qe</a:t>
            </a:r>
            <a:r>
              <a:rPr lang="en-US" sz="2800" dirty="0" smtClean="0"/>
              <a:t> </a:t>
            </a:r>
            <a:r>
              <a:rPr lang="en-US" sz="2800" dirty="0" err="1" smtClean="0"/>
              <a:t>Zoti</a:t>
            </a:r>
            <a:r>
              <a:rPr lang="en-US" sz="2800" dirty="0" smtClean="0"/>
              <a:t> e ka </a:t>
            </a:r>
            <a:r>
              <a:rPr lang="en-US" sz="2800" dirty="0" err="1" smtClean="0"/>
              <a:t>bekuar</a:t>
            </a:r>
            <a:r>
              <a:rPr lang="en-US" sz="2800" dirty="0" smtClean="0"/>
              <a:t> duke I </a:t>
            </a:r>
            <a:r>
              <a:rPr lang="en-US" sz="2800" dirty="0" err="1" smtClean="0"/>
              <a:t>falur</a:t>
            </a:r>
            <a:r>
              <a:rPr lang="en-US" sz="2800" dirty="0" smtClean="0"/>
              <a:t> </a:t>
            </a:r>
            <a:r>
              <a:rPr lang="en-US" sz="2800" dirty="0" err="1" smtClean="0"/>
              <a:t>kaq</a:t>
            </a:r>
            <a:r>
              <a:rPr lang="en-US" sz="2800" dirty="0" smtClean="0"/>
              <a:t> </a:t>
            </a:r>
            <a:r>
              <a:rPr lang="en-US" sz="2800" dirty="0" err="1" smtClean="0"/>
              <a:t>shume</a:t>
            </a:r>
            <a:r>
              <a:rPr lang="en-US" sz="2800" dirty="0" smtClean="0"/>
              <a:t> </a:t>
            </a:r>
            <a:r>
              <a:rPr lang="en-US" sz="2800" dirty="0" err="1" smtClean="0"/>
              <a:t>bukuri</a:t>
            </a:r>
            <a:r>
              <a:rPr lang="en-US" sz="2800" dirty="0" smtClean="0"/>
              <a:t>!!!</a:t>
            </a:r>
            <a:endParaRPr lang="en-US" sz="2800" dirty="0"/>
          </a:p>
        </p:txBody>
      </p:sp>
      <p:pic>
        <p:nvPicPr>
          <p:cNvPr id="8" name="Content Placeholder 7" descr="12_Kanioni OsumSKRAPA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066800"/>
            <a:ext cx="4876800" cy="472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4864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err="1" smtClean="0"/>
              <a:t>Skrapari</a:t>
            </a:r>
            <a:endParaRPr lang="en-US" dirty="0"/>
          </a:p>
        </p:txBody>
      </p:sp>
      <p:pic>
        <p:nvPicPr>
          <p:cNvPr id="11" name="Content Placeholder 10" descr="9_Lumi ZabersanSKRAPA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3429000" cy="4572000"/>
          </a:xfrm>
          <a:effectLst>
            <a:softEdge rad="317500"/>
          </a:effectLst>
        </p:spPr>
      </p:pic>
      <p:pic>
        <p:nvPicPr>
          <p:cNvPr id="12" name="Content Placeholder 11" descr="10_Ura ZaberzanSKRAPA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600200"/>
            <a:ext cx="3733800" cy="4572000"/>
          </a:xfrm>
          <a:effectLst>
            <a:softEdge rad="31750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5400" dirty="0" err="1" smtClean="0"/>
              <a:t>Durresi</a:t>
            </a:r>
            <a:endParaRPr lang="en-US" sz="5400" dirty="0"/>
          </a:p>
        </p:txBody>
      </p:sp>
      <p:pic>
        <p:nvPicPr>
          <p:cNvPr id="14" name="Content Placeholder 13" descr="Amfiteatri 2dur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3733800" cy="441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Content Placeholder 14" descr="Amfiteatri 1durr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990600"/>
            <a:ext cx="3962400" cy="441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Durresi</a:t>
            </a:r>
            <a:endParaRPr lang="en-US" dirty="0"/>
          </a:p>
        </p:txBody>
      </p:sp>
      <p:pic>
        <p:nvPicPr>
          <p:cNvPr id="9" name="Content Placeholder 8" descr="Durres kalaj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3505200" cy="4495800"/>
          </a:xfrm>
          <a:scene3d>
            <a:camera prst="perspectiveRight"/>
            <a:lightRig rig="threePt" dir="t"/>
          </a:scene3d>
        </p:spPr>
      </p:pic>
      <p:pic>
        <p:nvPicPr>
          <p:cNvPr id="13" name="Content Placeholder 12" descr="Durres Gole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24000"/>
            <a:ext cx="3505200" cy="4419600"/>
          </a:xfrm>
          <a:scene3d>
            <a:camera prst="perspectiveRight"/>
            <a:lightRig rig="threePt" dir="t"/>
          </a:scene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4800" dirty="0" err="1" smtClean="0"/>
              <a:t>Fieri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7" name="Content Placeholder 6" descr="apollonia-murfi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00200"/>
            <a:ext cx="4876800" cy="4876800"/>
          </a:xfrm>
        </p:spPr>
      </p:pic>
      <p:pic>
        <p:nvPicPr>
          <p:cNvPr id="1026" name="Picture 2" descr="C:\Documents and Settings\elpoint\Desktop\vendi im\fie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57912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800600" cy="762000"/>
          </a:xfrm>
          <a:scene3d>
            <a:camera prst="perspectiveHeroicExtremeRightFacing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Dibra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Banishti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en-US" dirty="0" smtClean="0"/>
              <a:t>                   LIQENI </a:t>
            </a:r>
            <a:endParaRPr lang="en-US" dirty="0"/>
          </a:p>
        </p:txBody>
      </p:sp>
      <p:pic>
        <p:nvPicPr>
          <p:cNvPr id="9" name="Content Placeholder 8" descr="Banishti02diber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38200" y="2362200"/>
            <a:ext cx="327660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Content Placeholder 9" descr="Liqeni04dib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76800" y="2362200"/>
            <a:ext cx="33528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6000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399</TotalTime>
  <Words>68</Words>
  <Application>Microsoft Office PowerPoint</Application>
  <PresentationFormat>On-screen Show (4:3)</PresentationFormat>
  <Paragraphs>35</Paragraphs>
  <Slides>39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Vendi im</vt:lpstr>
      <vt:lpstr>Shqiperia ime</vt:lpstr>
      <vt:lpstr>Bregdeti, krenaria e vendit tim</vt:lpstr>
      <vt:lpstr>  Skrapari</vt:lpstr>
      <vt:lpstr>Skrapari</vt:lpstr>
      <vt:lpstr> Durresi</vt:lpstr>
      <vt:lpstr>Durresi</vt:lpstr>
      <vt:lpstr>Fieri </vt:lpstr>
      <vt:lpstr>Dibra</vt:lpstr>
      <vt:lpstr>Dibra</vt:lpstr>
      <vt:lpstr>Dibra</vt:lpstr>
      <vt:lpstr>Berati</vt:lpstr>
      <vt:lpstr>Berati</vt:lpstr>
      <vt:lpstr>Gjakova</vt:lpstr>
      <vt:lpstr>Gjakova</vt:lpstr>
      <vt:lpstr>Gjakova</vt:lpstr>
      <vt:lpstr>Gjirokastra</vt:lpstr>
      <vt:lpstr>Prizreni</vt:lpstr>
      <vt:lpstr>  Gjilani</vt:lpstr>
      <vt:lpstr>Korca</vt:lpstr>
      <vt:lpstr>Korce</vt:lpstr>
      <vt:lpstr>Permet</vt:lpstr>
      <vt:lpstr>Permet</vt:lpstr>
      <vt:lpstr>Lezhe</vt:lpstr>
      <vt:lpstr>Pogradeci</vt:lpstr>
      <vt:lpstr>Puka</vt:lpstr>
      <vt:lpstr>Saranda</vt:lpstr>
      <vt:lpstr>Saranda</vt:lpstr>
      <vt:lpstr>Slide 29</vt:lpstr>
      <vt:lpstr>Saranda!</vt:lpstr>
      <vt:lpstr>Tropoja</vt:lpstr>
      <vt:lpstr>Slide 32</vt:lpstr>
      <vt:lpstr>Slide 33</vt:lpstr>
      <vt:lpstr>Slide 34</vt:lpstr>
      <vt:lpstr>Slide 35</vt:lpstr>
      <vt:lpstr>Slide 36</vt:lpstr>
      <vt:lpstr>Slide 37</vt:lpstr>
      <vt:lpstr>Festat ne Shqiperi!!!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Vendi im</dc:title>
  <dc:creator>electronic point</dc:creator>
  <cp:lastModifiedBy>electronic point</cp:lastModifiedBy>
  <cp:revision>51</cp:revision>
  <dcterms:created xsi:type="dcterms:W3CDTF">2015-01-13T21:04:43Z</dcterms:created>
  <dcterms:modified xsi:type="dcterms:W3CDTF">2015-03-23T15:20:04Z</dcterms:modified>
</cp:coreProperties>
</file>